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27" r:id="rId4"/>
    <p:sldMasterId id="2147483719" r:id="rId5"/>
    <p:sldMasterId id="2147483663" r:id="rId6"/>
    <p:sldMasterId id="2147483734" r:id="rId7"/>
  </p:sldMasterIdLst>
  <p:notesMasterIdLst>
    <p:notesMasterId r:id="rId11"/>
  </p:notesMasterIdLst>
  <p:handoutMasterIdLst>
    <p:handoutMasterId r:id="rId12"/>
  </p:handoutMasterIdLst>
  <p:sldIdLst>
    <p:sldId id="264" r:id="rId8"/>
    <p:sldId id="267" r:id="rId9"/>
    <p:sldId id="265" r:id="rId10"/>
  </p:sldIdLst>
  <p:sldSz cx="12192000" cy="6858000"/>
  <p:notesSz cx="6858000" cy="9144000"/>
  <p:embeddedFontLst>
    <p:embeddedFont>
      <p:font typeface="Verdana" panose="020B0604030504040204" pitchFamily="34" charset="0"/>
      <p:regular r:id="rId13"/>
      <p:bold r:id="rId14"/>
      <p:italic r:id="rId15"/>
      <p:boldItalic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B0B8"/>
    <a:srgbClr val="FF9020"/>
    <a:srgbClr val="FF7000"/>
    <a:srgbClr val="F190F1"/>
    <a:srgbClr val="C0F0FF"/>
    <a:srgbClr val="FFF0C0"/>
    <a:srgbClr val="FF0090"/>
    <a:srgbClr val="9090F1"/>
    <a:srgbClr val="4090F1"/>
    <a:srgbClr val="0D15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D97143-98FB-4579-9750-783D5C12E4A2}" v="20" dt="2023-06-13T10:37:38.7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0" autoAdjust="0"/>
    <p:restoredTop sz="94660"/>
  </p:normalViewPr>
  <p:slideViewPr>
    <p:cSldViewPr snapToGrid="0">
      <p:cViewPr varScale="1">
        <p:scale>
          <a:sx n="65" d="100"/>
          <a:sy n="65" d="100"/>
        </p:scale>
        <p:origin x="68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Master" Target="slideMasters/slideMaster4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5" Type="http://schemas.openxmlformats.org/officeDocument/2006/relationships/slideMaster" Target="slideMasters/slideMaster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3.xml"/><Relationship Id="rId19" Type="http://schemas.openxmlformats.org/officeDocument/2006/relationships/font" Target="fonts/font7.fntdata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hardson, Stephanie (STFC,RAL,ISIS)" userId="fb9e1876-ffcf-45bf-abd9-b21078f88f3e" providerId="ADAL" clId="{9AD97143-98FB-4579-9750-783D5C12E4A2}"/>
    <pc:docChg chg="undo custSel addSld delSld modSld sldOrd addMainMaster delMainMaster modMainMaster">
      <pc:chgData name="Richardson, Stephanie (STFC,RAL,ISIS)" userId="fb9e1876-ffcf-45bf-abd9-b21078f88f3e" providerId="ADAL" clId="{9AD97143-98FB-4579-9750-783D5C12E4A2}" dt="2023-06-13T10:37:38.715" v="172" actId="14826"/>
      <pc:docMkLst>
        <pc:docMk/>
      </pc:docMkLst>
      <pc:sldChg chg="del">
        <pc:chgData name="Richardson, Stephanie (STFC,RAL,ISIS)" userId="fb9e1876-ffcf-45bf-abd9-b21078f88f3e" providerId="ADAL" clId="{9AD97143-98FB-4579-9750-783D5C12E4A2}" dt="2023-06-13T09:44:59.998" v="5" actId="47"/>
        <pc:sldMkLst>
          <pc:docMk/>
          <pc:sldMk cId="1229566265" sldId="256"/>
        </pc:sldMkLst>
      </pc:sldChg>
      <pc:sldChg chg="modSp new mod">
        <pc:chgData name="Richardson, Stephanie (STFC,RAL,ISIS)" userId="fb9e1876-ffcf-45bf-abd9-b21078f88f3e" providerId="ADAL" clId="{9AD97143-98FB-4579-9750-783D5C12E4A2}" dt="2023-06-13T09:57:56.830" v="159" actId="27636"/>
        <pc:sldMkLst>
          <pc:docMk/>
          <pc:sldMk cId="1481826788" sldId="256"/>
        </pc:sldMkLst>
        <pc:spChg chg="mod">
          <ac:chgData name="Richardson, Stephanie (STFC,RAL,ISIS)" userId="fb9e1876-ffcf-45bf-abd9-b21078f88f3e" providerId="ADAL" clId="{9AD97143-98FB-4579-9750-783D5C12E4A2}" dt="2023-06-13T09:57:56.830" v="159" actId="27636"/>
          <ac:spMkLst>
            <pc:docMk/>
            <pc:sldMk cId="1481826788" sldId="256"/>
            <ac:spMk id="4" creationId="{F317514D-CA92-5C28-8A6F-C434B7EF14DE}"/>
          </ac:spMkLst>
        </pc:spChg>
        <pc:spChg chg="mod">
          <ac:chgData name="Richardson, Stephanie (STFC,RAL,ISIS)" userId="fb9e1876-ffcf-45bf-abd9-b21078f88f3e" providerId="ADAL" clId="{9AD97143-98FB-4579-9750-783D5C12E4A2}" dt="2023-06-13T09:57:56.820" v="158" actId="27636"/>
          <ac:spMkLst>
            <pc:docMk/>
            <pc:sldMk cId="1481826788" sldId="256"/>
            <ac:spMk id="5" creationId="{F4CC80D5-0EB8-807C-B0E7-140CDCF28F4C}"/>
          </ac:spMkLst>
        </pc:spChg>
      </pc:sldChg>
      <pc:sldChg chg="new del">
        <pc:chgData name="Richardson, Stephanie (STFC,RAL,ISIS)" userId="fb9e1876-ffcf-45bf-abd9-b21078f88f3e" providerId="ADAL" clId="{9AD97143-98FB-4579-9750-783D5C12E4A2}" dt="2023-06-13T09:50:27.893" v="42" actId="47"/>
        <pc:sldMkLst>
          <pc:docMk/>
          <pc:sldMk cId="3957375093" sldId="256"/>
        </pc:sldMkLst>
      </pc:sldChg>
      <pc:sldChg chg="new del">
        <pc:chgData name="Richardson, Stephanie (STFC,RAL,ISIS)" userId="fb9e1876-ffcf-45bf-abd9-b21078f88f3e" providerId="ADAL" clId="{9AD97143-98FB-4579-9750-783D5C12E4A2}" dt="2023-06-13T09:58:26.490" v="161" actId="47"/>
        <pc:sldMkLst>
          <pc:docMk/>
          <pc:sldMk cId="487648230" sldId="257"/>
        </pc:sldMkLst>
      </pc:sldChg>
      <pc:sldChg chg="new">
        <pc:chgData name="Richardson, Stephanie (STFC,RAL,ISIS)" userId="fb9e1876-ffcf-45bf-abd9-b21078f88f3e" providerId="ADAL" clId="{9AD97143-98FB-4579-9750-783D5C12E4A2}" dt="2023-06-13T10:05:27.475" v="169" actId="680"/>
        <pc:sldMkLst>
          <pc:docMk/>
          <pc:sldMk cId="583982086" sldId="257"/>
        </pc:sldMkLst>
      </pc:sldChg>
      <pc:sldChg chg="new">
        <pc:chgData name="Richardson, Stephanie (STFC,RAL,ISIS)" userId="fb9e1876-ffcf-45bf-abd9-b21078f88f3e" providerId="ADAL" clId="{9AD97143-98FB-4579-9750-783D5C12E4A2}" dt="2023-06-13T10:05:34.385" v="170" actId="680"/>
        <pc:sldMkLst>
          <pc:docMk/>
          <pc:sldMk cId="3699373884" sldId="258"/>
        </pc:sldMkLst>
      </pc:sldChg>
      <pc:sldChg chg="new">
        <pc:chgData name="Richardson, Stephanie (STFC,RAL,ISIS)" userId="fb9e1876-ffcf-45bf-abd9-b21078f88f3e" providerId="ADAL" clId="{9AD97143-98FB-4579-9750-783D5C12E4A2}" dt="2023-06-13T10:05:37.535" v="171" actId="680"/>
        <pc:sldMkLst>
          <pc:docMk/>
          <pc:sldMk cId="67218123" sldId="259"/>
        </pc:sldMkLst>
      </pc:sldChg>
      <pc:sldChg chg="del">
        <pc:chgData name="Richardson, Stephanie (STFC,RAL,ISIS)" userId="fb9e1876-ffcf-45bf-abd9-b21078f88f3e" providerId="ADAL" clId="{9AD97143-98FB-4579-9750-783D5C12E4A2}" dt="2023-06-13T09:45:00.983" v="6" actId="47"/>
        <pc:sldMkLst>
          <pc:docMk/>
          <pc:sldMk cId="1187316113" sldId="263"/>
        </pc:sldMkLst>
      </pc:sldChg>
      <pc:sldChg chg="new del ord">
        <pc:chgData name="Richardson, Stephanie (STFC,RAL,ISIS)" userId="fb9e1876-ffcf-45bf-abd9-b21078f88f3e" providerId="ADAL" clId="{9AD97143-98FB-4579-9750-783D5C12E4A2}" dt="2023-06-13T09:46:03.793" v="18" actId="47"/>
        <pc:sldMkLst>
          <pc:docMk/>
          <pc:sldMk cId="2346451150" sldId="264"/>
        </pc:sldMkLst>
      </pc:sldChg>
      <pc:sldChg chg="new del ord">
        <pc:chgData name="Richardson, Stephanie (STFC,RAL,ISIS)" userId="fb9e1876-ffcf-45bf-abd9-b21078f88f3e" providerId="ADAL" clId="{9AD97143-98FB-4579-9750-783D5C12E4A2}" dt="2023-06-13T09:46:04.716" v="19" actId="47"/>
        <pc:sldMkLst>
          <pc:docMk/>
          <pc:sldMk cId="869075889" sldId="265"/>
        </pc:sldMkLst>
      </pc:sldChg>
      <pc:sldChg chg="new del ord">
        <pc:chgData name="Richardson, Stephanie (STFC,RAL,ISIS)" userId="fb9e1876-ffcf-45bf-abd9-b21078f88f3e" providerId="ADAL" clId="{9AD97143-98FB-4579-9750-783D5C12E4A2}" dt="2023-06-13T09:46:06.077" v="21" actId="47"/>
        <pc:sldMkLst>
          <pc:docMk/>
          <pc:sldMk cId="3532201644" sldId="266"/>
        </pc:sldMkLst>
      </pc:sldChg>
      <pc:sldChg chg="new del ord">
        <pc:chgData name="Richardson, Stephanie (STFC,RAL,ISIS)" userId="fb9e1876-ffcf-45bf-abd9-b21078f88f3e" providerId="ADAL" clId="{9AD97143-98FB-4579-9750-783D5C12E4A2}" dt="2023-06-13T09:46:05.263" v="20" actId="47"/>
        <pc:sldMkLst>
          <pc:docMk/>
          <pc:sldMk cId="1735777302" sldId="267"/>
        </pc:sldMkLst>
      </pc:sldChg>
      <pc:sldMasterChg chg="modSp mod addSldLayout delSldLayout modSldLayout">
        <pc:chgData name="Richardson, Stephanie (STFC,RAL,ISIS)" userId="fb9e1876-ffcf-45bf-abd9-b21078f88f3e" providerId="ADAL" clId="{9AD97143-98FB-4579-9750-783D5C12E4A2}" dt="2023-06-13T10:04:03.236" v="167" actId="6014"/>
        <pc:sldMasterMkLst>
          <pc:docMk/>
          <pc:sldMasterMk cId="3837374745" sldId="2147483663"/>
        </pc:sldMasterMkLst>
        <pc:picChg chg="mod">
          <ac:chgData name="Richardson, Stephanie (STFC,RAL,ISIS)" userId="fb9e1876-ffcf-45bf-abd9-b21078f88f3e" providerId="ADAL" clId="{9AD97143-98FB-4579-9750-783D5C12E4A2}" dt="2023-06-13T09:55:44.891" v="153" actId="14826"/>
          <ac:picMkLst>
            <pc:docMk/>
            <pc:sldMasterMk cId="3837374745" sldId="2147483663"/>
            <ac:picMk id="7" creationId="{52AB5F44-508E-D5E3-9686-E5DB5331D657}"/>
          </ac:picMkLst>
        </pc:picChg>
        <pc:sldLayoutChg chg="del">
          <pc:chgData name="Richardson, Stephanie (STFC,RAL,ISIS)" userId="fb9e1876-ffcf-45bf-abd9-b21078f88f3e" providerId="ADAL" clId="{9AD97143-98FB-4579-9750-783D5C12E4A2}" dt="2023-06-13T09:58:47.520" v="164" actId="2696"/>
          <pc:sldLayoutMkLst>
            <pc:docMk/>
            <pc:sldMasterMk cId="3837374745" sldId="2147483663"/>
            <pc:sldLayoutMk cId="1028419414" sldId="2147483670"/>
          </pc:sldLayoutMkLst>
        </pc:sldLayoutChg>
        <pc:sldLayoutChg chg="modSp mod">
          <pc:chgData name="Richardson, Stephanie (STFC,RAL,ISIS)" userId="fb9e1876-ffcf-45bf-abd9-b21078f88f3e" providerId="ADAL" clId="{9AD97143-98FB-4579-9750-783D5C12E4A2}" dt="2023-06-13T09:49:08.927" v="36" actId="14100"/>
          <pc:sldLayoutMkLst>
            <pc:docMk/>
            <pc:sldMasterMk cId="3837374745" sldId="2147483663"/>
            <pc:sldLayoutMk cId="1309071196" sldId="2147483671"/>
          </pc:sldLayoutMkLst>
          <pc:spChg chg="mod">
            <ac:chgData name="Richardson, Stephanie (STFC,RAL,ISIS)" userId="fb9e1876-ffcf-45bf-abd9-b21078f88f3e" providerId="ADAL" clId="{9AD97143-98FB-4579-9750-783D5C12E4A2}" dt="2023-06-13T09:49:02.437" v="34" actId="14100"/>
            <ac:spMkLst>
              <pc:docMk/>
              <pc:sldMasterMk cId="3837374745" sldId="2147483663"/>
              <pc:sldLayoutMk cId="1309071196" sldId="2147483671"/>
              <ac:spMk id="3" creationId="{D0882BAE-96E7-8067-F384-6C81451D56C7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49:05.097" v="35" actId="14100"/>
            <ac:spMkLst>
              <pc:docMk/>
              <pc:sldMasterMk cId="3837374745" sldId="2147483663"/>
              <pc:sldLayoutMk cId="1309071196" sldId="2147483671"/>
              <ac:spMk id="4" creationId="{F017ED95-2655-DA64-A0CC-0DB50CEC6D30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49:08.927" v="36" actId="14100"/>
            <ac:spMkLst>
              <pc:docMk/>
              <pc:sldMasterMk cId="3837374745" sldId="2147483663"/>
              <pc:sldLayoutMk cId="1309071196" sldId="2147483671"/>
              <ac:spMk id="8" creationId="{57006FAE-DBD1-BA77-7F74-11A8DCE9D304}"/>
            </ac:spMkLst>
          </pc:spChg>
        </pc:sldLayoutChg>
        <pc:sldLayoutChg chg="modSp del mod">
          <pc:chgData name="Richardson, Stephanie (STFC,RAL,ISIS)" userId="fb9e1876-ffcf-45bf-abd9-b21078f88f3e" providerId="ADAL" clId="{9AD97143-98FB-4579-9750-783D5C12E4A2}" dt="2023-06-13T09:49:19.383" v="38" actId="2696"/>
          <pc:sldLayoutMkLst>
            <pc:docMk/>
            <pc:sldMasterMk cId="3837374745" sldId="2147483663"/>
            <pc:sldLayoutMk cId="131455711" sldId="2147483673"/>
          </pc:sldLayoutMkLst>
          <pc:spChg chg="mod">
            <ac:chgData name="Richardson, Stephanie (STFC,RAL,ISIS)" userId="fb9e1876-ffcf-45bf-abd9-b21078f88f3e" providerId="ADAL" clId="{9AD97143-98FB-4579-9750-783D5C12E4A2}" dt="2023-06-13T09:49:17.923" v="37" actId="14100"/>
            <ac:spMkLst>
              <pc:docMk/>
              <pc:sldMasterMk cId="3837374745" sldId="2147483663"/>
              <pc:sldLayoutMk cId="131455711" sldId="2147483673"/>
              <ac:spMk id="3" creationId="{4CC73CB0-95F2-D5D0-1F36-A5C150CB2F7E}"/>
            </ac:spMkLst>
          </pc:spChg>
        </pc:sldLayoutChg>
        <pc:sldLayoutChg chg="del">
          <pc:chgData name="Richardson, Stephanie (STFC,RAL,ISIS)" userId="fb9e1876-ffcf-45bf-abd9-b21078f88f3e" providerId="ADAL" clId="{9AD97143-98FB-4579-9750-783D5C12E4A2}" dt="2023-06-13T09:49:21.023" v="39" actId="2696"/>
          <pc:sldLayoutMkLst>
            <pc:docMk/>
            <pc:sldMasterMk cId="3837374745" sldId="2147483663"/>
            <pc:sldLayoutMk cId="3491272922" sldId="2147483674"/>
          </pc:sldLayoutMkLst>
        </pc:sldLayoutChg>
        <pc:sldLayoutChg chg="add del mod">
          <pc:chgData name="Richardson, Stephanie (STFC,RAL,ISIS)" userId="fb9e1876-ffcf-45bf-abd9-b21078f88f3e" providerId="ADAL" clId="{9AD97143-98FB-4579-9750-783D5C12E4A2}" dt="2023-06-13T10:04:03.236" v="167" actId="6014"/>
          <pc:sldLayoutMkLst>
            <pc:docMk/>
            <pc:sldMasterMk cId="3837374745" sldId="2147483663"/>
            <pc:sldLayoutMk cId="1238967463" sldId="2147483744"/>
          </pc:sldLayoutMkLst>
        </pc:sldLayoutChg>
      </pc:sldMasterChg>
      <pc:sldMasterChg chg="del addSldLayout delSldLayout modSldLayout sldLayoutOrd">
        <pc:chgData name="Richardson, Stephanie (STFC,RAL,ISIS)" userId="fb9e1876-ffcf-45bf-abd9-b21078f88f3e" providerId="ADAL" clId="{9AD97143-98FB-4579-9750-783D5C12E4A2}" dt="2023-06-13T09:55:33.113" v="151" actId="2696"/>
        <pc:sldMasterMkLst>
          <pc:docMk/>
          <pc:sldMasterMk cId="1988553359" sldId="2147483712"/>
        </pc:sldMasterMkLst>
        <pc:sldLayoutChg chg="del">
          <pc:chgData name="Richardson, Stephanie (STFC,RAL,ISIS)" userId="fb9e1876-ffcf-45bf-abd9-b21078f88f3e" providerId="ADAL" clId="{9AD97143-98FB-4579-9750-783D5C12E4A2}" dt="2023-06-13T09:55:33.102" v="148" actId="2696"/>
          <pc:sldLayoutMkLst>
            <pc:docMk/>
            <pc:sldMasterMk cId="1988553359" sldId="2147483712"/>
            <pc:sldLayoutMk cId="3192206052" sldId="2147483713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7:34.623" v="27" actId="2696"/>
          <pc:sldLayoutMkLst>
            <pc:docMk/>
            <pc:sldMasterMk cId="1988553359" sldId="2147483712"/>
            <pc:sldLayoutMk cId="2853269508" sldId="2147483714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5:33.102" v="149" actId="2696"/>
          <pc:sldLayoutMkLst>
            <pc:docMk/>
            <pc:sldMasterMk cId="1988553359" sldId="2147483712"/>
            <pc:sldLayoutMk cId="4126579370" sldId="2147483715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7:35.553" v="28" actId="2696"/>
          <pc:sldLayoutMkLst>
            <pc:docMk/>
            <pc:sldMasterMk cId="1988553359" sldId="2147483712"/>
            <pc:sldLayoutMk cId="2480453323" sldId="2147483716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5:33.102" v="150" actId="2696"/>
          <pc:sldLayoutMkLst>
            <pc:docMk/>
            <pc:sldMasterMk cId="1988553359" sldId="2147483712"/>
            <pc:sldLayoutMk cId="2368600610" sldId="2147483717"/>
          </pc:sldLayoutMkLst>
        </pc:sldLayoutChg>
        <pc:sldLayoutChg chg="del ord">
          <pc:chgData name="Richardson, Stephanie (STFC,RAL,ISIS)" userId="fb9e1876-ffcf-45bf-abd9-b21078f88f3e" providerId="ADAL" clId="{9AD97143-98FB-4579-9750-783D5C12E4A2}" dt="2023-06-13T09:48:14.183" v="32" actId="2696"/>
          <pc:sldLayoutMkLst>
            <pc:docMk/>
            <pc:sldMasterMk cId="1988553359" sldId="2147483712"/>
            <pc:sldLayoutMk cId="1429509868" sldId="2147483718"/>
          </pc:sldLayoutMkLst>
        </pc:sldLayoutChg>
        <pc:sldLayoutChg chg="new del mod replId">
          <pc:chgData name="Richardson, Stephanie (STFC,RAL,ISIS)" userId="fb9e1876-ffcf-45bf-abd9-b21078f88f3e" providerId="ADAL" clId="{9AD97143-98FB-4579-9750-783D5C12E4A2}" dt="2023-06-13T09:47:51.505" v="31" actId="2696"/>
          <pc:sldLayoutMkLst>
            <pc:docMk/>
            <pc:sldMasterMk cId="1988553359" sldId="2147483712"/>
            <pc:sldLayoutMk cId="2225168723" sldId="2147483734"/>
          </pc:sldLayoutMkLst>
        </pc:sldLayoutChg>
      </pc:sldMasterChg>
      <pc:sldMasterChg chg="mod addSldLayout delSldLayout modSldLayout">
        <pc:chgData name="Richardson, Stephanie (STFC,RAL,ISIS)" userId="fb9e1876-ffcf-45bf-abd9-b21078f88f3e" providerId="ADAL" clId="{9AD97143-98FB-4579-9750-783D5C12E4A2}" dt="2023-06-13T10:00:01.010" v="166"/>
        <pc:sldMasterMkLst>
          <pc:docMk/>
          <pc:sldMasterMk cId="2232557041" sldId="2147483719"/>
        </pc:sldMasterMkLst>
        <pc:sldLayoutChg chg="modSp mod">
          <pc:chgData name="Richardson, Stephanie (STFC,RAL,ISIS)" userId="fb9e1876-ffcf-45bf-abd9-b21078f88f3e" providerId="ADAL" clId="{9AD97143-98FB-4579-9750-783D5C12E4A2}" dt="2023-06-13T09:53:08.643" v="53" actId="14100"/>
          <pc:sldLayoutMkLst>
            <pc:docMk/>
            <pc:sldMasterMk cId="2232557041" sldId="2147483719"/>
            <pc:sldLayoutMk cId="1675949791" sldId="2147483721"/>
          </pc:sldLayoutMkLst>
          <pc:spChg chg="mod">
            <ac:chgData name="Richardson, Stephanie (STFC,RAL,ISIS)" userId="fb9e1876-ffcf-45bf-abd9-b21078f88f3e" providerId="ADAL" clId="{9AD97143-98FB-4579-9750-783D5C12E4A2}" dt="2023-06-13T09:53:02.219" v="51" actId="14100"/>
            <ac:spMkLst>
              <pc:docMk/>
              <pc:sldMasterMk cId="2232557041" sldId="2147483719"/>
              <pc:sldLayoutMk cId="1675949791" sldId="2147483721"/>
              <ac:spMk id="5" creationId="{BCE196B2-446B-C638-E24B-42F7A659B1DC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3:08.643" v="53" actId="14100"/>
            <ac:spMkLst>
              <pc:docMk/>
              <pc:sldMasterMk cId="2232557041" sldId="2147483719"/>
              <pc:sldLayoutMk cId="1675949791" sldId="2147483721"/>
              <ac:spMk id="6" creationId="{9E2D15B4-3C1F-6E32-114C-0E3C063437E2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3:00.202" v="50" actId="14100"/>
            <ac:spMkLst>
              <pc:docMk/>
              <pc:sldMasterMk cId="2232557041" sldId="2147483719"/>
              <pc:sldLayoutMk cId="1675949791" sldId="2147483721"/>
              <ac:spMk id="7" creationId="{6D58FB62-6305-D775-94D1-00380F2AC31D}"/>
            </ac:spMkLst>
          </pc:spChg>
        </pc:sldLayoutChg>
        <pc:sldLayoutChg chg="del">
          <pc:chgData name="Richardson, Stephanie (STFC,RAL,ISIS)" userId="fb9e1876-ffcf-45bf-abd9-b21078f88f3e" providerId="ADAL" clId="{9AD97143-98FB-4579-9750-783D5C12E4A2}" dt="2023-06-13T09:47:24.373" v="26" actId="2696"/>
          <pc:sldLayoutMkLst>
            <pc:docMk/>
            <pc:sldMasterMk cId="2232557041" sldId="2147483719"/>
            <pc:sldLayoutMk cId="1922209044" sldId="2147483722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0:02.353" v="40" actId="2696"/>
          <pc:sldLayoutMkLst>
            <pc:docMk/>
            <pc:sldMasterMk cId="2232557041" sldId="2147483719"/>
            <pc:sldLayoutMk cId="1863908208" sldId="2147483723"/>
          </pc:sldLayoutMkLst>
        </pc:sldLayoutChg>
        <pc:sldLayoutChg chg="modSp mod">
          <pc:chgData name="Richardson, Stephanie (STFC,RAL,ISIS)" userId="fb9e1876-ffcf-45bf-abd9-b21078f88f3e" providerId="ADAL" clId="{9AD97143-98FB-4579-9750-783D5C12E4A2}" dt="2023-06-13T09:55:17.820" v="147" actId="14100"/>
          <pc:sldLayoutMkLst>
            <pc:docMk/>
            <pc:sldMasterMk cId="2232557041" sldId="2147483719"/>
            <pc:sldLayoutMk cId="1747815310" sldId="2147483724"/>
          </pc:sldLayoutMkLst>
          <pc:spChg chg="mod">
            <ac:chgData name="Richardson, Stephanie (STFC,RAL,ISIS)" userId="fb9e1876-ffcf-45bf-abd9-b21078f88f3e" providerId="ADAL" clId="{9AD97143-98FB-4579-9750-783D5C12E4A2}" dt="2023-06-13T09:55:17.820" v="147" actId="14100"/>
            <ac:spMkLst>
              <pc:docMk/>
              <pc:sldMasterMk cId="2232557041" sldId="2147483719"/>
              <pc:sldLayoutMk cId="1747815310" sldId="2147483724"/>
              <ac:spMk id="4" creationId="{D3A8A21F-2C7D-3EED-D3DE-935B34DCFB6C}"/>
            </ac:spMkLst>
          </pc:spChg>
        </pc:sldLayoutChg>
        <pc:sldLayoutChg chg="mod">
          <pc:chgData name="Richardson, Stephanie (STFC,RAL,ISIS)" userId="fb9e1876-ffcf-45bf-abd9-b21078f88f3e" providerId="ADAL" clId="{9AD97143-98FB-4579-9750-783D5C12E4A2}" dt="2023-06-13T09:52:36.938" v="49" actId="6014"/>
          <pc:sldLayoutMkLst>
            <pc:docMk/>
            <pc:sldMasterMk cId="2232557041" sldId="2147483719"/>
            <pc:sldLayoutMk cId="3910029188" sldId="2147483725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4:59.998" v="5" actId="47"/>
          <pc:sldLayoutMkLst>
            <pc:docMk/>
            <pc:sldMasterMk cId="2232557041" sldId="2147483719"/>
            <pc:sldLayoutMk cId="963376447" sldId="2147483726"/>
          </pc:sldLayoutMkLst>
        </pc:sldLayoutChg>
        <pc:sldLayoutChg chg="new del mod">
          <pc:chgData name="Richardson, Stephanie (STFC,RAL,ISIS)" userId="fb9e1876-ffcf-45bf-abd9-b21078f88f3e" providerId="ADAL" clId="{9AD97143-98FB-4579-9750-783D5C12E4A2}" dt="2023-06-13T09:51:18.793" v="46" actId="2696"/>
          <pc:sldLayoutMkLst>
            <pc:docMk/>
            <pc:sldMasterMk cId="2232557041" sldId="2147483719"/>
            <pc:sldLayoutMk cId="2812007920" sldId="2147483726"/>
          </pc:sldLayoutMkLst>
        </pc:sldLayoutChg>
        <pc:sldLayoutChg chg="addSp delSp modSp add mod modTransition">
          <pc:chgData name="Richardson, Stephanie (STFC,RAL,ISIS)" userId="fb9e1876-ffcf-45bf-abd9-b21078f88f3e" providerId="ADAL" clId="{9AD97143-98FB-4579-9750-783D5C12E4A2}" dt="2023-06-13T09:55:09.755" v="146" actId="6014"/>
          <pc:sldLayoutMkLst>
            <pc:docMk/>
            <pc:sldMasterMk cId="2232557041" sldId="2147483719"/>
            <pc:sldLayoutMk cId="3623609204" sldId="2147483726"/>
          </pc:sldLayoutMkLst>
          <pc:spChg chg="add mod">
            <ac:chgData name="Richardson, Stephanie (STFC,RAL,ISIS)" userId="fb9e1876-ffcf-45bf-abd9-b21078f88f3e" providerId="ADAL" clId="{9AD97143-98FB-4579-9750-783D5C12E4A2}" dt="2023-06-13T09:54:20.608" v="129" actId="14100"/>
            <ac:spMkLst>
              <pc:docMk/>
              <pc:sldMasterMk cId="2232557041" sldId="2147483719"/>
              <pc:sldLayoutMk cId="3623609204" sldId="2147483726"/>
              <ac:spMk id="2" creationId="{39A72C94-07DD-E2CA-345A-A35125CE44A6}"/>
            </ac:spMkLst>
          </pc:spChg>
          <pc:spChg chg="add mod">
            <ac:chgData name="Richardson, Stephanie (STFC,RAL,ISIS)" userId="fb9e1876-ffcf-45bf-abd9-b21078f88f3e" providerId="ADAL" clId="{9AD97143-98FB-4579-9750-783D5C12E4A2}" dt="2023-06-13T09:54:25.892" v="133" actId="408"/>
            <ac:spMkLst>
              <pc:docMk/>
              <pc:sldMasterMk cId="2232557041" sldId="2147483719"/>
              <pc:sldLayoutMk cId="3623609204" sldId="2147483726"/>
              <ac:spMk id="3" creationId="{1BFA7CDF-E186-FDDF-CF2E-0B3F10DB84DD}"/>
            </ac:spMkLst>
          </pc:spChg>
          <pc:spChg chg="add del">
            <ac:chgData name="Richardson, Stephanie (STFC,RAL,ISIS)" userId="fb9e1876-ffcf-45bf-abd9-b21078f88f3e" providerId="ADAL" clId="{9AD97143-98FB-4579-9750-783D5C12E4A2}" dt="2023-06-13T09:54:32.809" v="134" actId="11529"/>
            <ac:spMkLst>
              <pc:docMk/>
              <pc:sldMasterMk cId="2232557041" sldId="2147483719"/>
              <pc:sldLayoutMk cId="3623609204" sldId="2147483726"/>
              <ac:spMk id="4" creationId="{97D7855A-65D1-22A7-5579-ACA2935602DA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4:22.662" v="132" actId="1038"/>
            <ac:spMkLst>
              <pc:docMk/>
              <pc:sldMasterMk cId="2232557041" sldId="2147483719"/>
              <pc:sldLayoutMk cId="3623609204" sldId="2147483726"/>
              <ac:spMk id="6" creationId="{9E2D15B4-3C1F-6E32-114C-0E3C063437E2}"/>
            </ac:spMkLst>
          </pc:spChg>
          <pc:spChg chg="del">
            <ac:chgData name="Richardson, Stephanie (STFC,RAL,ISIS)" userId="fb9e1876-ffcf-45bf-abd9-b21078f88f3e" providerId="ADAL" clId="{9AD97143-98FB-4579-9750-783D5C12E4A2}" dt="2023-06-13T09:53:29.553" v="56" actId="478"/>
            <ac:spMkLst>
              <pc:docMk/>
              <pc:sldMasterMk cId="2232557041" sldId="2147483719"/>
              <pc:sldLayoutMk cId="3623609204" sldId="2147483726"/>
              <ac:spMk id="7" creationId="{6D58FB62-6305-D775-94D1-00380F2AC31D}"/>
            </ac:spMkLst>
          </pc:spChg>
          <pc:spChg chg="add mod">
            <ac:chgData name="Richardson, Stephanie (STFC,RAL,ISIS)" userId="fb9e1876-ffcf-45bf-abd9-b21078f88f3e" providerId="ADAL" clId="{9AD97143-98FB-4579-9750-783D5C12E4A2}" dt="2023-06-13T09:54:56.659" v="145" actId="14100"/>
            <ac:spMkLst>
              <pc:docMk/>
              <pc:sldMasterMk cId="2232557041" sldId="2147483719"/>
              <pc:sldLayoutMk cId="3623609204" sldId="2147483726"/>
              <ac:spMk id="8" creationId="{4A93167B-5805-9EBB-6E54-360D545AFA1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2652264531" sldId="2147483754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4" creationId="{B7783C9B-D14B-899C-B084-D233E5CF9D89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5" creationId="{2E2C38EF-93AE-9214-FDFE-009AE71CD7A1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6" creationId="{4E881CBA-3EB3-43A7-D2FA-2410CF2BAE2D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831121784" sldId="2147483755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4" creationId="{0311ECD2-7228-FC6F-D057-E1D381721D2D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5" creationId="{A0501347-B148-1746-115D-B3672939A7E1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6" creationId="{E474C7FE-56F7-317A-6A29-7F808D2B3C8A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672187643" sldId="2147483756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4" creationId="{DC61FB1F-7BDA-DC86-9EF3-DB36350C8D2F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5" creationId="{C77E4339-5CB2-7EDB-C9AA-C007FA14F698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6" creationId="{1B47BCC8-EC59-1A12-7C24-DEA423BC7F7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546897535" sldId="2147483757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5" creationId="{C400EE24-2BFB-8E46-2E66-3BA36D59A1CA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6" creationId="{F5F2556D-B5E1-EF44-908B-500C8837B6D3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7" creationId="{36B4910F-1642-C042-4D26-BC4F3A55A63E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075672927" sldId="2147483758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7" creationId="{CF70523E-13BC-6AF4-F44B-1E81F5078040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8" creationId="{22ACC21D-81ED-0C7F-2CF7-CFDE23016EBF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9" creationId="{A75BA4D1-1395-871F-083F-CCC3ADAA767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07841998" sldId="2147483759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3" creationId="{ACA4210A-8AD6-DB76-6435-6F1565CF23B3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4" creationId="{E65DFFE2-973C-8808-2027-0A0826D0678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5" creationId="{2827C7D8-7501-4918-C3A4-210FC2D1AD31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528458597" sldId="2147483760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5" creationId="{0BBF7D06-9178-0519-324E-D3FAE1553A1C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6" creationId="{DDED0C21-14CC-0A4D-09D2-207115B3D4DC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7" creationId="{094D343D-82C5-3AAA-AADD-2197F991E673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264549565" sldId="2147483761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5" creationId="{687748DA-A10C-6B03-FEDA-D99AE6E85A9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6" creationId="{5009BA5F-3B12-9A62-2D70-80CF77B9951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7" creationId="{361A75CB-A493-E2D5-0C56-6C9F25C86CA4}"/>
            </ac:spMkLst>
          </pc:spChg>
        </pc:sldLayoutChg>
      </pc:sldMasterChg>
      <pc:sldMasterChg chg="modSp mod modSldLayout">
        <pc:chgData name="Richardson, Stephanie (STFC,RAL,ISIS)" userId="fb9e1876-ffcf-45bf-abd9-b21078f88f3e" providerId="ADAL" clId="{9AD97143-98FB-4579-9750-783D5C12E4A2}" dt="2023-06-13T10:37:38.715" v="172" actId="14826"/>
        <pc:sldMasterMkLst>
          <pc:docMk/>
          <pc:sldMasterMk cId="3796829732" sldId="2147483727"/>
        </pc:sldMasterMkLst>
        <pc:picChg chg="mod">
          <ac:chgData name="Richardson, Stephanie (STFC,RAL,ISIS)" userId="fb9e1876-ffcf-45bf-abd9-b21078f88f3e" providerId="ADAL" clId="{9AD97143-98FB-4579-9750-783D5C12E4A2}" dt="2023-06-13T10:37:38.715" v="172" actId="14826"/>
          <ac:picMkLst>
            <pc:docMk/>
            <pc:sldMasterMk cId="3796829732" sldId="2147483727"/>
            <ac:picMk id="4" creationId="{C5EE97D3-004E-241C-1F4D-DA2001CE0425}"/>
          </ac:picMkLst>
        </pc:picChg>
        <pc:sldLayoutChg chg="mod">
          <pc:chgData name="Richardson, Stephanie (STFC,RAL,ISIS)" userId="fb9e1876-ffcf-45bf-abd9-b21078f88f3e" providerId="ADAL" clId="{9AD97143-98FB-4579-9750-783D5C12E4A2}" dt="2023-06-13T09:47:07.019" v="25" actId="6014"/>
          <pc:sldLayoutMkLst>
            <pc:docMk/>
            <pc:sldMasterMk cId="3796829732" sldId="2147483727"/>
            <pc:sldLayoutMk cId="1361455900" sldId="2147483733"/>
          </pc:sldLayoutMkLst>
        </pc:sldLayoutChg>
      </pc:sldMasterChg>
      <pc:sldMasterChg chg="new del mod addSldLayout delSldLayout">
        <pc:chgData name="Richardson, Stephanie (STFC,RAL,ISIS)" userId="fb9e1876-ffcf-45bf-abd9-b21078f88f3e" providerId="ADAL" clId="{9AD97143-98FB-4579-9750-783D5C12E4A2}" dt="2023-06-13T09:50:58.333" v="44" actId="6938"/>
        <pc:sldMasterMkLst>
          <pc:docMk/>
          <pc:sldMasterMk cId="2547378874" sldId="2147483734"/>
        </pc:sldMasterMkLst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173839450" sldId="2147483735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467079635" sldId="2147483736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881842932" sldId="2147483737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509497509" sldId="2147483738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104118082" sldId="2147483739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458179380" sldId="2147483740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874716688" sldId="2147483741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545531455" sldId="2147483742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260352868" sldId="2147483743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25583450" sldId="2147483744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583740436" sldId="2147483745"/>
          </pc:sldLayoutMkLst>
        </pc:sldLayoutChg>
      </pc:sldMasterChg>
      <pc:sldMasterChg chg="add mod addSldLayout delSldLayout modSldLayout">
        <pc:chgData name="Richardson, Stephanie (STFC,RAL,ISIS)" userId="fb9e1876-ffcf-45bf-abd9-b21078f88f3e" providerId="ADAL" clId="{9AD97143-98FB-4579-9750-783D5C12E4A2}" dt="2023-06-13T10:04:22.250" v="168" actId="6014"/>
        <pc:sldMasterMkLst>
          <pc:docMk/>
          <pc:sldMasterMk cId="3562387349" sldId="2147483734"/>
        </pc:sldMasterMkLst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379747361" sldId="2147483735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180950474" sldId="2147483736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187053031" sldId="2147483737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1905161976" sldId="2147483738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3538624153" sldId="2147483739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831710968" sldId="2147483740"/>
          </pc:sldLayoutMkLst>
        </pc:sldLayoutChg>
        <pc:sldLayoutChg chg="add del mod replId">
          <pc:chgData name="Richardson, Stephanie (STFC,RAL,ISIS)" userId="fb9e1876-ffcf-45bf-abd9-b21078f88f3e" providerId="ADAL" clId="{9AD97143-98FB-4579-9750-783D5C12E4A2}" dt="2023-06-13T09:58:53.153" v="165" actId="2696"/>
          <pc:sldLayoutMkLst>
            <pc:docMk/>
            <pc:sldMasterMk cId="3562387349" sldId="2147483734"/>
            <pc:sldLayoutMk cId="532212873" sldId="2147483741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539774327" sldId="2147483742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219480384" sldId="2147483743"/>
          </pc:sldLayoutMkLst>
        </pc:sldLayoutChg>
        <pc:sldLayoutChg chg="mod">
          <pc:chgData name="Richardson, Stephanie (STFC,RAL,ISIS)" userId="fb9e1876-ffcf-45bf-abd9-b21078f88f3e" providerId="ADAL" clId="{9AD97143-98FB-4579-9750-783D5C12E4A2}" dt="2023-06-13T10:04:22.250" v="168" actId="6014"/>
          <pc:sldLayoutMkLst>
            <pc:docMk/>
            <pc:sldMasterMk cId="3562387349" sldId="2147483734"/>
            <pc:sldLayoutMk cId="3840627009" sldId="2147483749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1C82ED0-7452-4354-A24E-35FB24BF9A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6969E9-2182-2FF9-A02F-A1842CE2A4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D66A77-BC89-4E24-A414-B6543411FF58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E84D48-5E89-47EA-5EE7-5780CF041D6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69F5C8-55D8-4294-92FA-96C28702B9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4A80C6-5E9B-493C-B5B8-6FAC8DE86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0783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A0209-BAD0-4923-92A8-B5C4299C5F50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803BAF-D5EE-44C0-B08E-5E2F5C88928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67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03BAF-D5EE-44C0-B08E-5E2F5C88928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9395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03BAF-D5EE-44C0-B08E-5E2F5C88928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5185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tied</a:t>
            </a:r>
            <a:r>
              <a:rPr lang="en-GB" baseline="0" dirty="0" smtClean="0"/>
              <a:t> work together in a class,</a:t>
            </a:r>
          </a:p>
          <a:p>
            <a:r>
              <a:rPr lang="en-GB" baseline="0" dirty="0" smtClean="0"/>
              <a:t>documentation</a:t>
            </a:r>
          </a:p>
          <a:p>
            <a:endParaRPr lang="en-GB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 smtClean="0"/>
              <a:t>collaboration is hard, both as difficult and harder than I expected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 smtClean="0"/>
              <a:t>never </a:t>
            </a:r>
            <a:r>
              <a:rPr lang="en-GB" baseline="0" dirty="0" err="1" smtClean="0"/>
              <a:t>gonna</a:t>
            </a:r>
            <a:r>
              <a:rPr lang="en-GB" baseline="0" dirty="0" smtClean="0"/>
              <a:t> give this 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03BAF-D5EE-44C0-B08E-5E2F5C88928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360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1361455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6897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56729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8419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84585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4549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8967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9530548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9328763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/>
              <a:t>Click to edit title</a:t>
            </a:r>
            <a:endParaRPr lang="en-GB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922252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727778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67808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6707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59000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31343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</p:spPr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49794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63157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01503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90711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61991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062700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283479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6759497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15547079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/>
              <a:t>Click to edit title</a:t>
            </a:r>
            <a:endParaRPr lang="en-GB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91630272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7843107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7473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9504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705303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</p:spPr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516197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86241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17109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9774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62360920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9480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747815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3910029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264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1121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187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E97D3-004E-241C-1F4D-DA2001CE042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" y="0"/>
            <a:ext cx="12190811" cy="6857998"/>
          </a:xfrm>
          <a:prstGeom prst="rect">
            <a:avLst/>
          </a:prstGeom>
        </p:spPr>
      </p:pic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D0781EEC-C938-86FA-B882-0B112DC0D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7086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6BCFD7A-BAD1-80E9-241B-1E0D4B057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659" y="1304925"/>
            <a:ext cx="116546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796829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3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E97D3-004E-241C-1F4D-DA2001CE0425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" y="0"/>
            <a:ext cx="12190813" cy="6857999"/>
          </a:xfrm>
          <a:prstGeom prst="rect">
            <a:avLst/>
          </a:prstGeom>
        </p:spPr>
      </p:pic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D0781EEC-C938-86FA-B882-0B112DC0D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7086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6BCFD7A-BAD1-80E9-241B-1E0D4B057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659" y="1304925"/>
            <a:ext cx="116546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223255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6" r:id="rId3"/>
    <p:sldLayoutId id="2147483724" r:id="rId4"/>
    <p:sldLayoutId id="2147483725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3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AB5F44-508E-D5E3-9686-E5DB5331D65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5" y="0"/>
            <a:ext cx="12189289" cy="685799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592D61-4A60-6946-D1E3-5AC93DE8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C4AB4-12A7-2444-B999-E190C2D00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43241-55FA-000D-E911-88A86A203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6D9DA-6B18-0AEA-604C-ADB3F8C64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E71A0C6-6FDD-31C0-2DA4-598F59053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304925"/>
            <a:ext cx="11654683" cy="386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7374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1" r:id="rId12"/>
    <p:sldLayoutId id="214748367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00308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AB5F44-508E-D5E3-9686-E5DB5331D65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" y="0"/>
            <a:ext cx="12190813" cy="685799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592D61-4A60-6946-D1E3-5AC93DE8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C4AB4-12A7-2444-B999-E190C2D00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43241-55FA-000D-E911-88A86A203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6D9DA-6B18-0AEA-604C-ADB3F8C64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E71A0C6-6FDD-31C0-2DA4-598F59053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304925"/>
            <a:ext cx="11654683" cy="386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238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2" r:id="rId12"/>
    <p:sldLayoutId id="214748374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00308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17.png"/><Relationship Id="rId7" Type="http://schemas.openxmlformats.org/officeDocument/2006/relationships/image" Target="../media/image2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Relationship Id="rId9" Type="http://schemas.openxmlformats.org/officeDocument/2006/relationships/image" Target="../media/image23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https://raw.githubusercontent.com/Sup2point0/Assort/origin/.assets/blob.happ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8172" y="1136318"/>
            <a:ext cx="12192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OAB-Class Bloon | Bloons Wiki | Fando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92088" flipH="1">
            <a:off x="6400563" y="1820343"/>
            <a:ext cx="238125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Pixilart - Soul Knight Wizard by FlorianBK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9507" y="1332951"/>
            <a:ext cx="1838518" cy="1838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ltraman Mebius | Pure Good Wiki | Fandom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8167" y="150186"/>
            <a:ext cx="3077600" cy="5397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Eng:Scratch Cat - Test-Scratch-Wiki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5959" y="273106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Enhanced Eyesight (BTD6) | Bloons Wiki | Fandom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0883" y="1660743"/>
            <a:ext cx="2249927" cy="2396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Mekk-Knight Crusadia Avramax - YuGiOh Master Duel by matteste on DeviantArt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0239" y="1814696"/>
            <a:ext cx="4595691" cy="4404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6935" y="3379306"/>
            <a:ext cx="1967672" cy="1967672"/>
          </a:xfrm>
          <a:prstGeom prst="rect">
            <a:avLst/>
          </a:prstGeom>
        </p:spPr>
      </p:pic>
      <p:pic>
        <p:nvPicPr>
          <p:cNvPr id="1028" name="Picture 4" descr="https://static.wikia.nocookie.net/b__/images/b/b2/005-DartMonkey.png/revision/latest?cb=20190522022954&amp;path-prefix=bloons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2126" y="4109987"/>
            <a:ext cx="2821604" cy="2516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 txBox="1">
            <a:spLocks/>
          </p:cNvSpPr>
          <p:nvPr/>
        </p:nvSpPr>
        <p:spPr>
          <a:xfrm>
            <a:off x="266699" y="223947"/>
            <a:ext cx="732893" cy="424732"/>
          </a:xfrm>
          <a:prstGeom prst="rect">
            <a:avLst/>
          </a:prstGeom>
        </p:spPr>
        <p:txBody>
          <a:bodyPr wrap="non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3088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sz="2400" dirty="0" smtClean="0"/>
              <a:t>Sup</a:t>
            </a:r>
            <a:endParaRPr lang="en-GB" sz="2400" dirty="0"/>
          </a:p>
        </p:txBody>
      </p:sp>
      <p:pic>
        <p:nvPicPr>
          <p:cNvPr id="1026" name="Picture 2" descr="Drytron Meteonis Draconids Render by henukim on DeviantArt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144" y="3294152"/>
            <a:ext cx="3373727" cy="3488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66699" y="778958"/>
            <a:ext cx="3986989" cy="43858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»"/>
            </a:pPr>
            <a:r>
              <a:rPr lang="en-GB" dirty="0" smtClean="0"/>
              <a:t>Programming</a:t>
            </a:r>
          </a:p>
          <a:p>
            <a:pPr marL="285750" indent="-285750">
              <a:buFont typeface="Arial" panose="020B0604020202020204" pitchFamily="34" charset="0"/>
              <a:buChar char="»"/>
            </a:pPr>
            <a:r>
              <a:rPr lang="en-GB" dirty="0" smtClean="0"/>
              <a:t>Organic Chemistry</a:t>
            </a:r>
          </a:p>
          <a:p>
            <a:pPr marL="285750" indent="-285750">
              <a:buFont typeface="Arial" panose="020B0604020202020204" pitchFamily="34" charset="0"/>
              <a:buChar char="»"/>
            </a:pPr>
            <a:r>
              <a:rPr lang="en-GB" dirty="0" smtClean="0"/>
              <a:t>Geometry</a:t>
            </a:r>
          </a:p>
          <a:p>
            <a:pPr marL="285750" indent="-285750">
              <a:buFont typeface="Arial" panose="020B0604020202020204" pitchFamily="34" charset="0"/>
              <a:buChar char="»"/>
            </a:pPr>
            <a:r>
              <a:rPr lang="en-GB" dirty="0" smtClean="0"/>
              <a:t>Graphic Design</a:t>
            </a:r>
          </a:p>
          <a:p>
            <a:pPr marL="285750" indent="-285750">
              <a:buFont typeface="Arial" panose="020B0604020202020204" pitchFamily="34" charset="0"/>
              <a:buChar char="»"/>
            </a:pPr>
            <a:r>
              <a:rPr lang="en-GB" dirty="0" smtClean="0"/>
              <a:t>Music Composition</a:t>
            </a:r>
          </a:p>
          <a:p>
            <a:pPr marL="285750" indent="-285750">
              <a:buFont typeface="Arial" panose="020B0604020202020204" pitchFamily="34" charset="0"/>
              <a:buChar char="»"/>
            </a:pPr>
            <a:r>
              <a:rPr lang="en-GB" dirty="0" smtClean="0"/>
              <a:t>Linguistics</a:t>
            </a:r>
          </a:p>
          <a:p>
            <a:pPr marL="285750" indent="-285750">
              <a:buFont typeface="Arial" panose="020B0604020202020204" pitchFamily="34" charset="0"/>
              <a:buChar char="»"/>
            </a:pPr>
            <a:r>
              <a:rPr lang="en-GB" dirty="0" smtClean="0"/>
              <a:t>Yu-</a:t>
            </a:r>
            <a:r>
              <a:rPr lang="en-GB" dirty="0" err="1" smtClean="0"/>
              <a:t>Gi</a:t>
            </a:r>
            <a:r>
              <a:rPr lang="en-GB" dirty="0" smtClean="0"/>
              <a:t>-Oh!</a:t>
            </a:r>
          </a:p>
          <a:p>
            <a:pPr marL="285750" indent="-285750">
              <a:buFont typeface="Arial" panose="020B0604020202020204" pitchFamily="34" charset="0"/>
              <a:buChar char="»"/>
            </a:pPr>
            <a:r>
              <a:rPr lang="en-GB" dirty="0" smtClean="0"/>
              <a:t>Creative Writing</a:t>
            </a:r>
          </a:p>
          <a:p>
            <a:pPr marL="285750" indent="-285750">
              <a:buFont typeface="Arial" panose="020B0604020202020204" pitchFamily="34" charset="0"/>
              <a:buChar char="»"/>
            </a:pPr>
            <a:endParaRPr lang="en-GB" sz="900" dirty="0"/>
          </a:p>
          <a:p>
            <a:pPr marL="285750" indent="-285750">
              <a:buFont typeface="Arial" panose="020B0604020202020204" pitchFamily="34" charset="0"/>
              <a:buChar char="»"/>
            </a:pPr>
            <a:r>
              <a:rPr lang="en-GB" dirty="0" smtClean="0"/>
              <a:t>I’m a nerdier nerd</a:t>
            </a:r>
          </a:p>
          <a:p>
            <a:pPr marL="285750" indent="-285750">
              <a:buFont typeface="Arial" panose="020B0604020202020204" pitchFamily="34" charset="0"/>
              <a:buChar char="»"/>
            </a:pPr>
            <a:r>
              <a:rPr lang="en-GB" dirty="0" smtClean="0"/>
              <a:t>I have too many </a:t>
            </a:r>
            <a:r>
              <a:rPr lang="en-GB" dirty="0" smtClean="0"/>
              <a:t>interests</a:t>
            </a:r>
          </a:p>
          <a:p>
            <a:pPr marL="285750" indent="-285750">
              <a:buFont typeface="Arial" panose="020B0604020202020204" pitchFamily="34" charset="0"/>
              <a:buChar char="»"/>
            </a:pPr>
            <a:r>
              <a:rPr lang="en-GB" dirty="0" smtClean="0"/>
              <a:t>I </a:t>
            </a:r>
            <a:r>
              <a:rPr lang="en-GB" dirty="0" smtClean="0"/>
              <a:t>love creating and naming things</a:t>
            </a:r>
          </a:p>
          <a:p>
            <a:pPr marL="285750" indent="-285750">
              <a:buFont typeface="Arial" panose="020B0604020202020204" pitchFamily="34" charset="0"/>
              <a:buChar char="»"/>
            </a:pPr>
            <a:r>
              <a:rPr lang="en-GB" dirty="0" smtClean="0"/>
              <a:t>I browse Wikipedia in my free </a:t>
            </a:r>
            <a:r>
              <a:rPr lang="en-GB" dirty="0"/>
              <a:t>time</a:t>
            </a:r>
          </a:p>
          <a:p>
            <a:pPr marL="285750" indent="-285750">
              <a:buFont typeface="Arial" panose="020B0604020202020204" pitchFamily="34" charset="0"/>
              <a:buChar char="»"/>
            </a:pPr>
            <a:r>
              <a:rPr lang="en-GB" dirty="0"/>
              <a:t>I overthink </a:t>
            </a:r>
            <a:r>
              <a:rPr lang="en-GB" dirty="0" smtClean="0"/>
              <a:t>stuff</a:t>
            </a: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»"/>
            </a:pPr>
            <a:r>
              <a:rPr lang="en-GB" dirty="0" smtClean="0"/>
              <a:t>I type fast</a:t>
            </a:r>
          </a:p>
          <a:p>
            <a:pPr marL="285750" indent="-285750">
              <a:buFont typeface="Arial" panose="020B0604020202020204" pitchFamily="34" charset="0"/>
              <a:buChar char="»"/>
            </a:pPr>
            <a:r>
              <a:rPr lang="en-GB" dirty="0" smtClean="0"/>
              <a:t>Also, I live really far away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928074" y="291708"/>
            <a:ext cx="4256078" cy="2557120"/>
            <a:chOff x="2880864" y="223947"/>
            <a:chExt cx="4256078" cy="2557120"/>
          </a:xfrm>
        </p:grpSpPr>
        <p:pic>
          <p:nvPicPr>
            <p:cNvPr id="1034" name="Picture 10" descr="railgun.uranium.beta.png"/>
            <p:cNvPicPr>
              <a:picLocks noChangeAspect="1" noChangeArrowheads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507" t="12027" r="17507" b="12027"/>
            <a:stretch/>
          </p:blipFill>
          <p:spPr bwMode="auto">
            <a:xfrm>
              <a:off x="2880864" y="223947"/>
              <a:ext cx="4111284" cy="2557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5214621" y="778958"/>
              <a:ext cx="192232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900" dirty="0" smtClean="0">
                  <a:solidFill>
                    <a:schemeClr val="accent3">
                      <a:lumMod val="20000"/>
                      <a:lumOff val="80000"/>
                    </a:schemeClr>
                  </a:solidFill>
                </a:rPr>
                <a:t>I call this a Beta Uranium Railgun.</a:t>
              </a:r>
              <a:endParaRPr lang="en-GB" sz="900" dirty="0">
                <a:solidFill>
                  <a:schemeClr val="accent3">
                    <a:lumMod val="20000"/>
                    <a:lumOff val="80000"/>
                  </a:schemeClr>
                </a:solidFill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2201686" y="5534561"/>
            <a:ext cx="4134465" cy="1323439"/>
          </a:xfrm>
          <a:prstGeom prst="rect">
            <a:avLst/>
          </a:prstGeom>
          <a:solidFill>
            <a:srgbClr val="0D152A"/>
          </a:solidFill>
        </p:spPr>
        <p:txBody>
          <a:bodyPr wrap="none" rtlCol="0">
            <a:spAutoFit/>
          </a:bodyPr>
          <a:lstStyle/>
          <a:p>
            <a:r>
              <a:rPr lang="en-GB" sz="1000" dirty="0" smtClean="0">
                <a:solidFill>
                  <a:srgbClr val="4090F1"/>
                </a:solidFill>
                <a:latin typeface="Consolas" panose="020B0609020204030204" pitchFamily="49" charset="0"/>
              </a:rPr>
              <a:t>create</a:t>
            </a:r>
            <a:r>
              <a:rPr lang="en-GB" sz="10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1000" i="1" dirty="0" err="1" smtClean="0">
                <a:solidFill>
                  <a:srgbClr val="9090F1"/>
                </a:solidFill>
                <a:latin typeface="Consolas" panose="020B0609020204030204" pitchFamily="49" charset="0"/>
              </a:rPr>
              <a:t>struct</a:t>
            </a:r>
            <a:r>
              <a:rPr lang="en-GB" sz="10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smtClean="0">
                <a:solidFill>
                  <a:srgbClr val="A9B0B8"/>
                </a:solidFill>
                <a:latin typeface="Consolas" panose="020B0609020204030204" pitchFamily="49" charset="0"/>
              </a:rPr>
              <a:t>'</a:t>
            </a:r>
            <a:r>
              <a:rPr lang="en-GB" sz="10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accelerator</a:t>
            </a:r>
            <a:r>
              <a:rPr lang="en-GB" sz="1000" dirty="0" smtClean="0">
                <a:solidFill>
                  <a:srgbClr val="A9B0B8"/>
                </a:solidFill>
                <a:latin typeface="Consolas" panose="020B0609020204030204" pitchFamily="49" charset="0"/>
              </a:rPr>
              <a:t>'</a:t>
            </a:r>
            <a:r>
              <a:rPr lang="en-GB" sz="10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smtClean="0">
                <a:solidFill>
                  <a:srgbClr val="A9B0B8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GB" sz="10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  </a:t>
            </a:r>
            <a:r>
              <a:rPr lang="en-GB" sz="1000" dirty="0" smtClean="0">
                <a:solidFill>
                  <a:srgbClr val="4090F1"/>
                </a:solidFill>
                <a:latin typeface="Consolas" panose="020B0609020204030204" pitchFamily="49" charset="0"/>
              </a:rPr>
              <a:t>evolve</a:t>
            </a:r>
            <a:r>
              <a:rPr lang="en-GB" sz="10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1000" i="1" dirty="0" err="1" smtClean="0">
                <a:solidFill>
                  <a:srgbClr val="9090F1"/>
                </a:solidFill>
                <a:latin typeface="Consolas" panose="020B0609020204030204" pitchFamily="49" charset="0"/>
              </a:rPr>
              <a:t>self</a:t>
            </a:r>
            <a:r>
              <a:rPr lang="en-GB" sz="1000" dirty="0" err="1" smtClean="0">
                <a:solidFill>
                  <a:srgbClr val="A9B0B8"/>
                </a:solidFill>
                <a:latin typeface="Consolas" panose="020B0609020204030204" pitchFamily="49" charset="0"/>
              </a:rPr>
              <a:t>.</a:t>
            </a:r>
            <a:r>
              <a:rPr lang="en-GB" sz="1000" dirty="0" err="1" smtClean="0">
                <a:solidFill>
                  <a:srgbClr val="FF0090"/>
                </a:solidFill>
                <a:latin typeface="Consolas" panose="020B0609020204030204" pitchFamily="49" charset="0"/>
              </a:rPr>
              <a:t>create</a:t>
            </a:r>
            <a:r>
              <a:rPr lang="en-GB" sz="10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GB" sz="1000" i="1" dirty="0" err="1" smtClean="0">
                <a:solidFill>
                  <a:srgbClr val="F190F1"/>
                </a:solidFill>
                <a:latin typeface="Consolas" panose="020B0609020204030204" pitchFamily="49" charset="0"/>
              </a:rPr>
              <a:t>ctx</a:t>
            </a:r>
            <a:r>
              <a:rPr lang="en-GB" sz="10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) </a:t>
            </a:r>
            <a:r>
              <a:rPr lang="en-GB" sz="1000" dirty="0" smtClean="0">
                <a:solidFill>
                  <a:srgbClr val="A9B0B8"/>
                </a:solidFill>
                <a:latin typeface="Consolas" panose="020B0609020204030204" pitchFamily="49" charset="0"/>
              </a:rPr>
              <a:t>[</a:t>
            </a:r>
          </a:p>
          <a:p>
            <a:r>
              <a:rPr lang="en-GB" sz="10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   </a:t>
            </a:r>
            <a:r>
              <a:rPr lang="en-GB" sz="1000" dirty="0" smtClean="0">
                <a:solidFill>
                  <a:srgbClr val="A9B0B8"/>
                </a:solidFill>
                <a:latin typeface="Consolas" panose="020B0609020204030204" pitchFamily="49" charset="0"/>
              </a:rPr>
              <a:t>|</a:t>
            </a:r>
            <a:r>
              <a:rPr lang="en-GB" sz="10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smtClean="0">
                <a:solidFill>
                  <a:srgbClr val="A9B0B8"/>
                </a:solidFill>
                <a:latin typeface="Consolas" panose="020B0609020204030204" pitchFamily="49" charset="0"/>
              </a:rPr>
              <a:t>'</a:t>
            </a:r>
            <a:r>
              <a:rPr lang="en-GB" sz="1000" dirty="0" err="1" smtClean="0">
                <a:solidFill>
                  <a:schemeClr val="bg1"/>
                </a:solidFill>
                <a:latin typeface="Consolas" panose="020B0609020204030204" pitchFamily="49" charset="0"/>
              </a:rPr>
              <a:t>topEnergy</a:t>
            </a:r>
            <a:r>
              <a:rPr lang="en-GB" sz="1000" dirty="0" smtClean="0">
                <a:solidFill>
                  <a:srgbClr val="A9B0B8"/>
                </a:solidFill>
                <a:latin typeface="Consolas" panose="020B0609020204030204" pitchFamily="49" charset="0"/>
              </a:rPr>
              <a:t>'</a:t>
            </a:r>
            <a:r>
              <a:rPr lang="en-GB" sz="10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smtClean="0">
                <a:solidFill>
                  <a:srgbClr val="A9B0B8"/>
                </a:solidFill>
                <a:latin typeface="Consolas" panose="020B0609020204030204" pitchFamily="49" charset="0"/>
              </a:rPr>
              <a:t>[</a:t>
            </a:r>
            <a:r>
              <a:rPr lang="en-GB" sz="1000" i="1" dirty="0" err="1" smtClean="0">
                <a:solidFill>
                  <a:srgbClr val="9090F1"/>
                </a:solidFill>
                <a:latin typeface="Consolas" panose="020B0609020204030204" pitchFamily="49" charset="0"/>
              </a:rPr>
              <a:t>int</a:t>
            </a:r>
            <a:r>
              <a:rPr lang="en-GB" sz="1000" dirty="0" smtClean="0">
                <a:solidFill>
                  <a:srgbClr val="A9B0B8"/>
                </a:solidFill>
                <a:latin typeface="Consolas" panose="020B0609020204030204" pitchFamily="49" charset="0"/>
              </a:rPr>
              <a:t>]</a:t>
            </a:r>
            <a:r>
              <a:rPr lang="en-GB" sz="5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smtClean="0">
                <a:solidFill>
                  <a:srgbClr val="FF9020"/>
                </a:solidFill>
                <a:latin typeface="Consolas" panose="020B0609020204030204" pitchFamily="49" charset="0"/>
              </a:rPr>
              <a:t>=</a:t>
            </a:r>
            <a:r>
              <a:rPr lang="en-GB" sz="5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smtClean="0">
                <a:solidFill>
                  <a:srgbClr val="C0F0FF"/>
                </a:solidFill>
                <a:latin typeface="Consolas" panose="020B0609020204030204" pitchFamily="49" charset="0"/>
              </a:rPr>
              <a:t>700</a:t>
            </a:r>
          </a:p>
          <a:p>
            <a:r>
              <a:rPr lang="en-GB" sz="10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   </a:t>
            </a:r>
            <a:r>
              <a:rPr lang="en-GB" sz="1000" dirty="0" smtClean="0">
                <a:solidFill>
                  <a:srgbClr val="A9B0B8"/>
                </a:solidFill>
                <a:latin typeface="Consolas" panose="020B0609020204030204" pitchFamily="49" charset="0"/>
              </a:rPr>
              <a:t>|</a:t>
            </a:r>
            <a:r>
              <a:rPr lang="en-GB" sz="10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smtClean="0">
                <a:solidFill>
                  <a:srgbClr val="A9B0B8"/>
                </a:solidFill>
                <a:latin typeface="Consolas" panose="020B0609020204030204" pitchFamily="49" charset="0"/>
              </a:rPr>
              <a:t>'</a:t>
            </a:r>
            <a:r>
              <a:rPr lang="en-GB" sz="10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product</a:t>
            </a:r>
            <a:r>
              <a:rPr lang="en-GB" sz="1000" dirty="0" smtClean="0">
                <a:solidFill>
                  <a:srgbClr val="A9B0B8"/>
                </a:solidFill>
                <a:latin typeface="Consolas" panose="020B0609020204030204" pitchFamily="49" charset="0"/>
              </a:rPr>
              <a:t>'</a:t>
            </a:r>
            <a:r>
              <a:rPr lang="en-GB" sz="10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smtClean="0">
                <a:solidFill>
                  <a:srgbClr val="A9B0B8"/>
                </a:solidFill>
                <a:latin typeface="Consolas" panose="020B0609020204030204" pitchFamily="49" charset="0"/>
              </a:rPr>
              <a:t>[</a:t>
            </a:r>
            <a:r>
              <a:rPr lang="en-GB" sz="1000" i="1" dirty="0" smtClean="0">
                <a:solidFill>
                  <a:srgbClr val="9090F1"/>
                </a:solidFill>
                <a:latin typeface="Consolas" panose="020B0609020204030204" pitchFamily="49" charset="0"/>
              </a:rPr>
              <a:t>pool</a:t>
            </a:r>
            <a:r>
              <a:rPr lang="en-GB" sz="1000" dirty="0" smtClean="0">
                <a:solidFill>
                  <a:srgbClr val="A9B0B8"/>
                </a:solidFill>
                <a:latin typeface="Consolas" panose="020B0609020204030204" pitchFamily="49" charset="0"/>
              </a:rPr>
              <a:t>[</a:t>
            </a:r>
            <a:r>
              <a:rPr lang="en-GB" sz="1000" dirty="0" smtClean="0">
                <a:solidFill>
                  <a:srgbClr val="FFF0C0"/>
                </a:solidFill>
                <a:latin typeface="Consolas" panose="020B0609020204030204" pitchFamily="49" charset="0"/>
              </a:rPr>
              <a:t>protons</a:t>
            </a:r>
            <a:r>
              <a:rPr lang="en-GB" sz="1000" dirty="0" smtClean="0">
                <a:solidFill>
                  <a:srgbClr val="A9B0B8"/>
                </a:solidFill>
                <a:latin typeface="Consolas" panose="020B0609020204030204" pitchFamily="49" charset="0"/>
              </a:rPr>
              <a:t>,</a:t>
            </a:r>
            <a:r>
              <a:rPr lang="en-GB" sz="10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smtClean="0">
                <a:solidFill>
                  <a:srgbClr val="FFF0C0"/>
                </a:solidFill>
                <a:latin typeface="Consolas" panose="020B0609020204030204" pitchFamily="49" charset="0"/>
              </a:rPr>
              <a:t>neutrons</a:t>
            </a:r>
            <a:r>
              <a:rPr lang="en-GB" sz="1000" dirty="0" smtClean="0">
                <a:solidFill>
                  <a:srgbClr val="A9B0B8"/>
                </a:solidFill>
                <a:latin typeface="Consolas" panose="020B0609020204030204" pitchFamily="49" charset="0"/>
              </a:rPr>
              <a:t>]]</a:t>
            </a:r>
            <a:r>
              <a:rPr lang="en-GB" sz="5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smtClean="0">
                <a:solidFill>
                  <a:srgbClr val="FF9020"/>
                </a:solidFill>
                <a:latin typeface="Consolas" panose="020B0609020204030204" pitchFamily="49" charset="0"/>
              </a:rPr>
              <a:t>=</a:t>
            </a:r>
            <a:r>
              <a:rPr lang="en-GB" sz="5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GB" sz="1000" i="1" dirty="0" err="1" smtClean="0">
                <a:solidFill>
                  <a:srgbClr val="9090F1"/>
                </a:solidFill>
                <a:latin typeface="Consolas" panose="020B0609020204030204" pitchFamily="49" charset="0"/>
              </a:rPr>
              <a:t>slot</a:t>
            </a:r>
            <a:r>
              <a:rPr lang="en-GB" sz="1000" dirty="0" err="1" smtClean="0">
                <a:solidFill>
                  <a:srgbClr val="A9B0B8"/>
                </a:solidFill>
                <a:latin typeface="Consolas" panose="020B0609020204030204" pitchFamily="49" charset="0"/>
              </a:rPr>
              <a:t>:</a:t>
            </a:r>
            <a:r>
              <a:rPr lang="en-GB" sz="1000" dirty="0" err="1" smtClean="0">
                <a:solidFill>
                  <a:srgbClr val="FFF0C0"/>
                </a:solidFill>
                <a:latin typeface="Consolas" panose="020B0609020204030204" pitchFamily="49" charset="0"/>
              </a:rPr>
              <a:t>neutrons</a:t>
            </a:r>
            <a:endParaRPr lang="en-GB" sz="1000" dirty="0" smtClean="0">
              <a:solidFill>
                <a:srgbClr val="FFF0C0"/>
              </a:solidFill>
              <a:latin typeface="Consolas" panose="020B0609020204030204" pitchFamily="49" charset="0"/>
            </a:endParaRPr>
          </a:p>
          <a:p>
            <a:r>
              <a:rPr lang="en-GB" sz="10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  </a:t>
            </a:r>
            <a:r>
              <a:rPr lang="en-GB" sz="1000" dirty="0" smtClean="0">
                <a:solidFill>
                  <a:srgbClr val="A9B0B8"/>
                </a:solidFill>
                <a:latin typeface="Consolas" panose="020B0609020204030204" pitchFamily="49" charset="0"/>
              </a:rPr>
              <a:t>] {</a:t>
            </a:r>
          </a:p>
          <a:p>
            <a:r>
              <a:rPr lang="en-GB" sz="10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en-GB" sz="1000" i="1" dirty="0" err="1" smtClean="0">
                <a:solidFill>
                  <a:srgbClr val="9090F1"/>
                </a:solidFill>
                <a:latin typeface="Consolas" panose="020B0609020204030204" pitchFamily="49" charset="0"/>
              </a:rPr>
              <a:t>self</a:t>
            </a:r>
            <a:r>
              <a:rPr lang="en-GB" sz="1000" dirty="0" err="1" smtClean="0">
                <a:solidFill>
                  <a:srgbClr val="A9B0B8"/>
                </a:solidFill>
                <a:latin typeface="Consolas" panose="020B0609020204030204" pitchFamily="49" charset="0"/>
              </a:rPr>
              <a:t>.</a:t>
            </a:r>
            <a:r>
              <a:rPr lang="en-GB" sz="1000" dirty="0" err="1" smtClean="0">
                <a:solidFill>
                  <a:srgbClr val="FF0090"/>
                </a:solidFill>
                <a:latin typeface="Consolas" panose="020B0609020204030204" pitchFamily="49" charset="0"/>
              </a:rPr>
              <a:t>autoset</a:t>
            </a:r>
            <a:r>
              <a:rPr lang="en-GB" sz="10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()</a:t>
            </a:r>
            <a:endParaRPr lang="en-GB" sz="10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GB" sz="10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  </a:t>
            </a:r>
            <a:r>
              <a:rPr lang="en-GB" sz="1000" dirty="0" smtClean="0">
                <a:solidFill>
                  <a:srgbClr val="A9B0B8"/>
                </a:solidFill>
                <a:latin typeface="Consolas" panose="020B0609020204030204" pitchFamily="49" charset="0"/>
              </a:rPr>
              <a:t>}</a:t>
            </a:r>
            <a:endParaRPr lang="en-GB" sz="1000" dirty="0">
              <a:solidFill>
                <a:srgbClr val="A9B0B8"/>
              </a:solidFill>
              <a:latin typeface="Consolas" panose="020B0609020204030204" pitchFamily="49" charset="0"/>
            </a:endParaRPr>
          </a:p>
          <a:p>
            <a:r>
              <a:rPr lang="en-GB" sz="1000" dirty="0" smtClean="0">
                <a:solidFill>
                  <a:srgbClr val="A9B0B8"/>
                </a:solidFill>
                <a:latin typeface="Consolas" panose="020B0609020204030204" pitchFamily="49" charset="0"/>
              </a:rPr>
              <a:t>}</a:t>
            </a:r>
            <a:endParaRPr lang="en-GB" sz="1000" dirty="0">
              <a:solidFill>
                <a:srgbClr val="A9B0B8"/>
              </a:solidFill>
              <a:latin typeface="Consolas" panose="020B0609020204030204" pitchFamily="49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085" y="3426154"/>
            <a:ext cx="1503572" cy="1503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970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957786" y="3438932"/>
            <a:ext cx="537980" cy="532252"/>
          </a:xfrm>
          <a:prstGeom prst="rect">
            <a:avLst/>
          </a:prstGeom>
          <a:blipFill dpi="0" rotWithShape="1">
            <a:blip r:embed="rId3">
              <a:alphaModFix amt="8000"/>
            </a:blip>
            <a:srcRect/>
            <a:stretch>
              <a:fillRect/>
            </a:stretch>
          </a:blip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 descr="IMG_538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146" y="161366"/>
            <a:ext cx="4073600" cy="3059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IMG_5426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31"/>
          <a:stretch/>
        </p:blipFill>
        <p:spPr bwMode="auto">
          <a:xfrm>
            <a:off x="4772203" y="161366"/>
            <a:ext cx="2498417" cy="3059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IMG_5506.jp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53" b="34838"/>
          <a:stretch/>
        </p:blipFill>
        <p:spPr bwMode="auto">
          <a:xfrm>
            <a:off x="3632272" y="3380984"/>
            <a:ext cx="3171006" cy="2300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IMG_5443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0274" y="161366"/>
            <a:ext cx="2887606" cy="3850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G_5169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146" y="3380984"/>
            <a:ext cx="3062947" cy="2297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G_5492.jpg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1" b="6345"/>
          <a:stretch/>
        </p:blipFill>
        <p:spPr bwMode="auto">
          <a:xfrm>
            <a:off x="6983349" y="4210381"/>
            <a:ext cx="3554531" cy="244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106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" y="1003174"/>
            <a:ext cx="6096000" cy="4572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0289" y="3369662"/>
            <a:ext cx="4444914" cy="322970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0289" y="281603"/>
            <a:ext cx="4713402" cy="2828628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266699" y="223947"/>
            <a:ext cx="3419526" cy="424732"/>
          </a:xfrm>
          <a:prstGeom prst="rect">
            <a:avLst/>
          </a:prstGeom>
        </p:spPr>
        <p:txBody>
          <a:bodyPr wrap="non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3088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sz="2400" dirty="0" smtClean="0"/>
              <a:t>Stage 1 – Data Filtering</a:t>
            </a:r>
            <a:endParaRPr lang="en-GB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266699" y="778958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Ansh</a:t>
            </a:r>
            <a:r>
              <a:rPr lang="en-GB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, Charlize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081" y="1094495"/>
            <a:ext cx="4004643" cy="4181593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>
            <a:off x="5073518" y="497205"/>
            <a:ext cx="5209929" cy="2398590"/>
            <a:chOff x="5090160" y="497205"/>
            <a:chExt cx="5493559" cy="2529170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90160" y="497205"/>
              <a:ext cx="2251302" cy="2529170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431805" y="497205"/>
              <a:ext cx="3151914" cy="2379386"/>
            </a:xfrm>
            <a:prstGeom prst="rect">
              <a:avLst/>
            </a:prstGeom>
          </p:spPr>
        </p:pic>
      </p:grpSp>
      <p:sp>
        <p:nvSpPr>
          <p:cNvPr id="22" name="Title 1"/>
          <p:cNvSpPr txBox="1">
            <a:spLocks/>
          </p:cNvSpPr>
          <p:nvPr/>
        </p:nvSpPr>
        <p:spPr>
          <a:xfrm>
            <a:off x="266699" y="223947"/>
            <a:ext cx="3283271" cy="424732"/>
          </a:xfrm>
          <a:prstGeom prst="rect">
            <a:avLst/>
          </a:prstGeom>
        </p:spPr>
        <p:txBody>
          <a:bodyPr wrap="non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3088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sz="2400" dirty="0" smtClean="0"/>
              <a:t>Stage 2 – LED Display</a:t>
            </a:r>
            <a:endParaRPr lang="en-GB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17664" y="3244645"/>
            <a:ext cx="3365783" cy="329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164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airplan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xit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" presetClass="exit" presetSubtype="8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8" presetClass="exit" presetSubtype="12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strips(downLeft)">
                                      <p:cBhvr>
                                        <p:cTn id="15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8" presetClass="exit" presetSubtype="12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strips(downLeft)">
                                      <p:cBhvr>
                                        <p:cTn id="18" dur="4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8" presetClass="exit" presetSubtype="12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strips(downLeft)">
                                      <p:cBhvr>
                                        <p:cTn id="21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8" presetClass="entr" presetSubtype="3" fill="hold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5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3" fill="hold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8" dur="4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3" fill="hold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1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0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22" grpId="0"/>
    </p:bldLst>
  </p:timing>
</p:sld>
</file>

<file path=ppt/theme/theme1.xml><?xml version="1.0" encoding="utf-8"?>
<a:theme xmlns:a="http://schemas.openxmlformats.org/drawingml/2006/main" name="1_Title slide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Triangles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Pattern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Blank Layouts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367b676-3231-4229-b246-27e36f6a6ea0" xsi:nil="true"/>
    <lcf76f155ced4ddcb4097134ff3c332f xmlns="7a6c5452-7205-4e2c-a322-0d36e47a4095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C2453390EE4BA43A5D6133E94472E90" ma:contentTypeVersion="15" ma:contentTypeDescription="Create a new document." ma:contentTypeScope="" ma:versionID="bf9a459e8024347ae04296c47f65ae2e">
  <xsd:schema xmlns:xsd="http://www.w3.org/2001/XMLSchema" xmlns:xs="http://www.w3.org/2001/XMLSchema" xmlns:p="http://schemas.microsoft.com/office/2006/metadata/properties" xmlns:ns2="7a6c5452-7205-4e2c-a322-0d36e47a4095" xmlns:ns3="4367b676-3231-4229-b246-27e36f6a6ea0" targetNamespace="http://schemas.microsoft.com/office/2006/metadata/properties" ma:root="true" ma:fieldsID="0f8ea69ac4388d4ebd7708f2aa0601ea" ns2:_="" ns3:_="">
    <xsd:import namespace="7a6c5452-7205-4e2c-a322-0d36e47a4095"/>
    <xsd:import namespace="4367b676-3231-4229-b246-27e36f6a6ea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6c5452-7205-4e2c-a322-0d36e47a40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fe07c91c-676c-4292-ab42-0332d43006d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67b676-3231-4229-b246-27e36f6a6ea0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55bb8876-a7eb-42f8-850b-785a27f532ba}" ma:internalName="TaxCatchAll" ma:showField="CatchAllData" ma:web="4367b676-3231-4229-b246-27e36f6a6ea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6435EA1-87F7-4138-8D7D-EAF93922084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1C07CB7-51EF-466B-89DC-FA27AC50FA39}">
  <ds:schemaRefs>
    <ds:schemaRef ds:uri="4367b676-3231-4229-b246-27e36f6a6ea0"/>
    <ds:schemaRef ds:uri="http://purl.org/dc/terms/"/>
    <ds:schemaRef ds:uri="http://schemas.microsoft.com/office/2006/metadata/properties"/>
    <ds:schemaRef ds:uri="http://purl.org/dc/elements/1.1/"/>
    <ds:schemaRef ds:uri="7a6c5452-7205-4e2c-a322-0d36e47a4095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198689B-A5D0-4808-98CD-B31351CC1C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a6c5452-7205-4e2c-a322-0d36e47a4095"/>
    <ds:schemaRef ds:uri="4367b676-3231-4229-b246-27e36f6a6ea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137</Words>
  <Application>Microsoft Office PowerPoint</Application>
  <PresentationFormat>Widescreen</PresentationFormat>
  <Paragraphs>38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Arial</vt:lpstr>
      <vt:lpstr>Verdana</vt:lpstr>
      <vt:lpstr>Consolas</vt:lpstr>
      <vt:lpstr>Calibri</vt:lpstr>
      <vt:lpstr>1_Title slide</vt:lpstr>
      <vt:lpstr>2_Triangles</vt:lpstr>
      <vt:lpstr>3_Pattern</vt:lpstr>
      <vt:lpstr>4_Blank Layouts</vt:lpstr>
      <vt:lpstr>PowerPoint Presentation</vt:lpstr>
      <vt:lpstr>PowerPoint Presentation</vt:lpstr>
      <vt:lpstr>PowerPoint Presentation</vt:lpstr>
    </vt:vector>
  </TitlesOfParts>
  <Company>Science and Technology Facilities Council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Richardson, Stephanie (STFC,RAL,ISIS)</dc:creator>
  <cp:lastModifiedBy>Tao, Dawei (-,RAL,ISIS)</cp:lastModifiedBy>
  <cp:revision>107</cp:revision>
  <dcterms:created xsi:type="dcterms:W3CDTF">2023-01-10T12:41:06Z</dcterms:created>
  <dcterms:modified xsi:type="dcterms:W3CDTF">2023-07-07T08:22:05Z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0x010100FC2453390EE4BA43A5D6133E94472E90</vt:lpwstr>
  </property>
</Properties>
</file>